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504" r:id="rId2"/>
    <p:sldId id="505" r:id="rId3"/>
    <p:sldId id="507" r:id="rId4"/>
    <p:sldId id="508" r:id="rId5"/>
    <p:sldId id="510" r:id="rId6"/>
    <p:sldId id="557" r:id="rId7"/>
    <p:sldId id="556" r:id="rId8"/>
    <p:sldId id="509" r:id="rId9"/>
    <p:sldId id="519" r:id="rId10"/>
    <p:sldId id="550" r:id="rId11"/>
    <p:sldId id="558" r:id="rId12"/>
    <p:sldId id="559" r:id="rId13"/>
    <p:sldId id="520" r:id="rId14"/>
    <p:sldId id="560" r:id="rId15"/>
    <p:sldId id="561" r:id="rId16"/>
    <p:sldId id="551" r:id="rId17"/>
    <p:sldId id="521" r:id="rId18"/>
    <p:sldId id="552" r:id="rId19"/>
    <p:sldId id="523" r:id="rId20"/>
    <p:sldId id="522" r:id="rId21"/>
    <p:sldId id="553" r:id="rId22"/>
    <p:sldId id="554" r:id="rId23"/>
    <p:sldId id="562" r:id="rId24"/>
    <p:sldId id="526" r:id="rId25"/>
    <p:sldId id="529" r:id="rId26"/>
    <p:sldId id="555" r:id="rId27"/>
    <p:sldId id="276" r:id="rId28"/>
    <p:sldId id="278" r:id="rId29"/>
    <p:sldId id="540" r:id="rId30"/>
    <p:sldId id="542" r:id="rId31"/>
    <p:sldId id="544" r:id="rId32"/>
    <p:sldId id="545" r:id="rId33"/>
    <p:sldId id="546" r:id="rId34"/>
    <p:sldId id="530" r:id="rId35"/>
    <p:sldId id="531" r:id="rId36"/>
    <p:sldId id="532" r:id="rId37"/>
    <p:sldId id="344" r:id="rId38"/>
    <p:sldId id="288" r:id="rId39"/>
    <p:sldId id="423" r:id="rId40"/>
    <p:sldId id="330" r:id="rId41"/>
    <p:sldId id="301" r:id="rId42"/>
    <p:sldId id="302" r:id="rId43"/>
    <p:sldId id="331" r:id="rId44"/>
    <p:sldId id="332" r:id="rId45"/>
    <p:sldId id="333" r:id="rId46"/>
    <p:sldId id="290" r:id="rId47"/>
    <p:sldId id="303" r:id="rId48"/>
    <p:sldId id="470" r:id="rId49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6600CC"/>
    <a:srgbClr val="0066FF"/>
    <a:srgbClr val="D60093"/>
    <a:srgbClr val="3333FF"/>
    <a:srgbClr val="990099"/>
    <a:srgbClr val="FF0066"/>
    <a:srgbClr val="990033"/>
    <a:srgbClr val="FF66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5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5F6E7-9380-44FF-A4DA-34B5F6A4342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2BD47-816A-49EC-9A53-EB085948C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01/01/2002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01/01/2002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01/01/2002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01/01/2002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01/01/2002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01/01/2002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01/01/2002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01/01/2002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01/01/2002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01/01/2002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01/01/2002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8D59F-D6C6-4AEB-AA7F-8230E6F5F6BF}" type="datetimeFigureOut">
              <a:rPr lang="ms-MY" smtClean="0"/>
              <a:pPr/>
              <a:t>01/01/2002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348" y="428604"/>
            <a:ext cx="8001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Muslim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bertaqwa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bersyukur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571472" y="1428736"/>
            <a:ext cx="8001056" cy="114300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samping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melaksanakan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puasa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mengerjakan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85720" y="3429000"/>
            <a:ext cx="2000264" cy="121444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Solat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terawih</a:t>
            </a:r>
            <a:endParaRPr lang="en-US" sz="24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500298" y="3500438"/>
            <a:ext cx="2000264" cy="121444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Tadarus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Al-Quran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643438" y="3500438"/>
            <a:ext cx="2000264" cy="121444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Tahajjud</a:t>
            </a:r>
            <a:endParaRPr lang="en-US" sz="24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6786578" y="3571876"/>
            <a:ext cx="2000264" cy="121444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Sedekah</a:t>
            </a:r>
            <a:endParaRPr lang="en-US" sz="24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1357290" y="5072074"/>
            <a:ext cx="2000264" cy="121444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Berzakat</a:t>
            </a:r>
            <a:endParaRPr lang="en-US" sz="24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4857752" y="5000636"/>
            <a:ext cx="2786082" cy="121444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Puasa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6 </a:t>
            </a: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bulan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Syawal</a:t>
            </a:r>
            <a:endParaRPr lang="en-US" sz="24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7" name="Left Brace 16"/>
          <p:cNvSpPr/>
          <p:nvPr/>
        </p:nvSpPr>
        <p:spPr>
          <a:xfrm rot="16200000">
            <a:off x="4321967" y="-821562"/>
            <a:ext cx="714380" cy="7643866"/>
          </a:xfrm>
          <a:prstGeom prst="leftBrace">
            <a:avLst>
              <a:gd name="adj1" fmla="val 52219"/>
              <a:gd name="adj2" fmla="val 48801"/>
            </a:avLst>
          </a:prstGeom>
          <a:ln w="57150"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5000628" y="2071678"/>
            <a:ext cx="3929090" cy="1285884"/>
          </a:xfrm>
          <a:prstGeom prst="roundRect">
            <a:avLst>
              <a:gd name="adj" fmla="val 0"/>
            </a:avLst>
          </a:prstGeom>
          <a:solidFill>
            <a:srgbClr val="3333FF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Digandakan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pahalanya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menyamai</a:t>
            </a:r>
            <a:endParaRPr lang="en-US" sz="24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amalan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fardhu</a:t>
            </a:r>
            <a:endParaRPr lang="en-US" sz="24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Curved Down Arrow 7"/>
          <p:cNvSpPr/>
          <p:nvPr/>
        </p:nvSpPr>
        <p:spPr>
          <a:xfrm rot="21205484">
            <a:off x="3701482" y="1194276"/>
            <a:ext cx="2209240" cy="1143008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85720" y="1428736"/>
            <a:ext cx="3857652" cy="114300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Amalan-amalan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sunat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dilaksanakan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348" y="428604"/>
            <a:ext cx="8001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Ganjaran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bulan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Ramadhan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000628" y="4643446"/>
            <a:ext cx="3929090" cy="128588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Digandakan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pahalanya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sehingga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70 kali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ganda</a:t>
            </a:r>
            <a:endParaRPr lang="en-US" sz="24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Curved Down Arrow 10"/>
          <p:cNvSpPr/>
          <p:nvPr/>
        </p:nvSpPr>
        <p:spPr>
          <a:xfrm rot="21205484">
            <a:off x="3701482" y="3766044"/>
            <a:ext cx="2209240" cy="1143008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285720" y="4000504"/>
            <a:ext cx="4000528" cy="114300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Amalan-amalan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fardhu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dilaksanakan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348" y="428604"/>
            <a:ext cx="8001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Kesan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fizikal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menjalani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puasa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85720" y="2500306"/>
            <a:ext cx="6500858" cy="157163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Bertambah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lagi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kesyukuran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menghadapi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ujian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jayanya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“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Ujian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Ibadat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Puasa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”</a:t>
            </a:r>
          </a:p>
        </p:txBody>
      </p:sp>
      <p:sp>
        <p:nvSpPr>
          <p:cNvPr id="12" name="Cloud 11"/>
          <p:cNvSpPr/>
          <p:nvPr/>
        </p:nvSpPr>
        <p:spPr>
          <a:xfrm>
            <a:off x="1785918" y="4143380"/>
            <a:ext cx="6500858" cy="2286016"/>
          </a:xfrm>
          <a:prstGeom prst="cloud">
            <a:avLst/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izzardD" pitchFamily="66" charset="0"/>
                <a:cs typeface="Arial" charset="0"/>
              </a:rPr>
              <a:t>Hadis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izzardD" pitchFamily="66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izzardD" pitchFamily="66" charset="0"/>
                <a:cs typeface="Arial" charset="0"/>
              </a:rPr>
              <a:t>Rasullullah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izzardD" pitchFamily="66" charset="0"/>
                <a:cs typeface="Arial" charset="0"/>
              </a:rPr>
              <a:t> 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: </a:t>
            </a: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Berpuasalah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sihat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 </a:t>
            </a:r>
          </a:p>
          <a:p>
            <a:pPr algn="ctr">
              <a:defRPr/>
            </a:pPr>
            <a:r>
              <a:rPr lang="en-US" sz="22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(</a:t>
            </a:r>
            <a:r>
              <a:rPr lang="en-US" sz="22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Hadis</a:t>
            </a:r>
            <a:r>
              <a:rPr lang="en-US" sz="22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Riwayat</a:t>
            </a:r>
            <a:r>
              <a:rPr lang="en-US" sz="22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Tabrani</a:t>
            </a:r>
            <a:r>
              <a:rPr lang="en-US" sz="22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)</a:t>
            </a:r>
          </a:p>
        </p:txBody>
      </p:sp>
      <p:sp>
        <p:nvSpPr>
          <p:cNvPr id="8" name="Curved Down Arrow 7"/>
          <p:cNvSpPr/>
          <p:nvPr/>
        </p:nvSpPr>
        <p:spPr>
          <a:xfrm rot="4403898">
            <a:off x="5831657" y="1576187"/>
            <a:ext cx="2047004" cy="1471005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500034" y="1428736"/>
            <a:ext cx="6215106" cy="928694"/>
          </a:xfrm>
          <a:prstGeom prst="roundRect">
            <a:avLst>
              <a:gd name="adj" fmla="val 10299"/>
            </a:avLst>
          </a:prstGeom>
          <a:solidFill>
            <a:srgbClr val="6600CC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Tahap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kesihatan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semakin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baik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348" y="357166"/>
            <a:ext cx="8215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Pengajaran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57324" y="2571744"/>
            <a:ext cx="6072262" cy="928694"/>
          </a:xfrm>
          <a:prstGeom prst="roundRect">
            <a:avLst>
              <a:gd name="adj" fmla="val 50000"/>
            </a:avLst>
          </a:prstGeom>
          <a:solidFill>
            <a:srgbClr val="9900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Kesedaran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membantu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golongan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fakir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miskin</a:t>
            </a:r>
            <a:endParaRPr lang="en-US" sz="27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14282" y="3643314"/>
            <a:ext cx="7286676" cy="128588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7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4EA3B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PUASA</a:t>
            </a:r>
            <a:r>
              <a:rPr lang="en-US" sz="27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– </a:t>
            </a:r>
          </a:p>
          <a:p>
            <a:pPr algn="ctr">
              <a:defRPr/>
            </a:pPr>
            <a:r>
              <a:rPr lang="en-US" sz="27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mendidik</a:t>
            </a:r>
            <a:r>
              <a:rPr lang="en-US" sz="27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7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agar </a:t>
            </a:r>
            <a:r>
              <a:rPr lang="en-US" sz="27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menahan</a:t>
            </a:r>
            <a:r>
              <a:rPr lang="en-US" sz="27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7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lapar</a:t>
            </a:r>
            <a:r>
              <a:rPr lang="en-US" sz="27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7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haus</a:t>
            </a:r>
            <a:endParaRPr lang="en-US" sz="27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2844" y="5214950"/>
            <a:ext cx="8572560" cy="1285884"/>
          </a:xfrm>
          <a:prstGeom prst="roundRect">
            <a:avLst/>
          </a:prstGeom>
          <a:solidFill>
            <a:srgbClr val="0066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Setiap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muslim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sama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merasai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deritai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ditanggung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oleh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fakir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miskin</a:t>
            </a:r>
            <a:endParaRPr lang="en-US" sz="27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Striped Right Arrow 11"/>
          <p:cNvSpPr/>
          <p:nvPr/>
        </p:nvSpPr>
        <p:spPr>
          <a:xfrm rot="6247425">
            <a:off x="6892495" y="4511795"/>
            <a:ext cx="785818" cy="978347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" name="Curved Down Arrow 12"/>
          <p:cNvSpPr/>
          <p:nvPr/>
        </p:nvSpPr>
        <p:spPr>
          <a:xfrm rot="1408395">
            <a:off x="5704146" y="1362765"/>
            <a:ext cx="2047004" cy="1088134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5720" y="1428736"/>
            <a:ext cx="5786478" cy="928694"/>
          </a:xfrm>
          <a:prstGeom prst="roundRect">
            <a:avLst/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Melahirkan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ukhuwwah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sesama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umat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</a:t>
            </a:r>
            <a:endParaRPr lang="en-US" sz="27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285728"/>
            <a:ext cx="82153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Perbezaan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derita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antara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golongan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mampu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fakir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miskin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7158" y="2643182"/>
            <a:ext cx="3929090" cy="1714512"/>
          </a:xfrm>
          <a:prstGeom prst="roundRect">
            <a:avLst/>
          </a:prstGeom>
          <a:solidFill>
            <a:srgbClr val="9900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Golongan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mampu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hanya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menderita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beberapa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jam 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5720" y="4857760"/>
            <a:ext cx="8572560" cy="1571636"/>
          </a:xfrm>
          <a:prstGeom prst="roundRect">
            <a:avLst/>
          </a:prstGeom>
          <a:solidFill>
            <a:srgbClr val="0066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Bantuan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fakir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miskin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digalakan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menghulur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derma,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sedekah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zakat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dll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14876" y="2714620"/>
            <a:ext cx="4143404" cy="1714512"/>
          </a:xfrm>
          <a:prstGeom prst="roundRect">
            <a:avLst/>
          </a:prstGeom>
          <a:solidFill>
            <a:srgbClr val="9900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Golongan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fakir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miskin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bila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berakhir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deritanya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?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170404" y="1428736"/>
            <a:ext cx="4643470" cy="1571636"/>
          </a:xfrm>
          <a:prstGeom prst="downArrow">
            <a:avLst>
              <a:gd name="adj1" fmla="val 72338"/>
              <a:gd name="adj2" fmla="val 50000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Menahan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lapar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haus</a:t>
            </a:r>
            <a:endParaRPr lang="ms-MY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786182" y="4071942"/>
            <a:ext cx="1357322" cy="928694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244784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7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murni</a:t>
            </a:r>
            <a:r>
              <a:rPr lang="en-US" sz="27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7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US" sz="27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</a:t>
            </a:r>
            <a:r>
              <a:rPr lang="en-US" sz="27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7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hanya</a:t>
            </a:r>
            <a:r>
              <a:rPr lang="en-US" sz="27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</a:t>
            </a:r>
            <a:endParaRPr lang="en-US" sz="27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7158" y="1357298"/>
            <a:ext cx="6000792" cy="114300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Memantapkan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hubungan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keluarga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persaudaraan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ummah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5720" y="4857760"/>
            <a:ext cx="6429420" cy="1571636"/>
          </a:xfrm>
          <a:prstGeom prst="roundRect">
            <a:avLst/>
          </a:prstGeom>
          <a:solidFill>
            <a:srgbClr val="0066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Tamakkan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harta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kedekut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/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bakhil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lain-lain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penyakit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hati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14282" y="1500174"/>
            <a:ext cx="357190" cy="64294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2" name="Curved Down Arrow 11"/>
          <p:cNvSpPr/>
          <p:nvPr/>
        </p:nvSpPr>
        <p:spPr>
          <a:xfrm rot="7658545">
            <a:off x="6135938" y="4384850"/>
            <a:ext cx="2047004" cy="1088134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14678" y="2928934"/>
            <a:ext cx="5643602" cy="1285884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Berperanan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juga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membebaskan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jiwa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kotor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071802" y="3286124"/>
            <a:ext cx="357190" cy="64294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85720" y="357166"/>
            <a:ext cx="8429684" cy="71438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  <a:cs typeface="Arial" charset="0"/>
              </a:rPr>
              <a:t>Firman</a:t>
            </a:r>
            <a:r>
              <a:rPr 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  <a:cs typeface="Arial" charset="0"/>
              </a:rPr>
              <a:t> Allah  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  <a:cs typeface="Arial" charset="0"/>
              </a:rPr>
              <a:t>Taala</a:t>
            </a:r>
            <a:r>
              <a:rPr 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  <a:cs typeface="Arial" charset="0"/>
              </a:rPr>
              <a:t> 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  <a:cs typeface="Arial" charset="0"/>
              </a:rPr>
              <a:t>dalam</a:t>
            </a:r>
            <a:r>
              <a:rPr 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  <a:cs typeface="Arial" charset="0"/>
              </a:rPr>
              <a:t>Surah</a:t>
            </a:r>
            <a:r>
              <a:rPr 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  <a:cs typeface="Arial" charset="0"/>
              </a:rPr>
              <a:t> At-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  <a:cs typeface="Arial" charset="0"/>
              </a:rPr>
              <a:t>Taubah</a:t>
            </a:r>
            <a:r>
              <a:rPr 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  <a:cs typeface="Arial" charset="0"/>
              </a:rPr>
              <a:t> 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  <a:cs typeface="Arial" charset="0"/>
              </a:rPr>
              <a:t>Ayat</a:t>
            </a:r>
            <a:r>
              <a:rPr 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  <a:cs typeface="Arial" charset="0"/>
              </a:rPr>
              <a:t> 103 :-</a:t>
            </a:r>
            <a:endParaRPr lang="en-US" sz="20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Calligraphy" pitchFamily="66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643050"/>
            <a:ext cx="8786842" cy="1569660"/>
          </a:xfrm>
          <a:prstGeom prst="rect">
            <a:avLst/>
          </a:prstGeom>
          <a:solidFill>
            <a:srgbClr val="3333FF">
              <a:alpha val="37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ar-QA" sz="48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cs typeface="Traditional Arabic" pitchFamily="2" charset="-78"/>
              </a:rPr>
              <a:t>خُذْ مِنْ أَمْوَالِهِمْ صَدَقَةً تُطَهِّرُهُمْ وَتُزَكِّيهِم بِهَا وَصَلِّ عَلَيْهِمْ إِنَّ صَلاَتَكَ سَكَنٌ لَّهُمْ وَاللّهُ سَمِيعٌ عَلِيمٌ</a:t>
            </a:r>
            <a:endParaRPr lang="en-US" sz="4800" b="1" dirty="0"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cs typeface="Traditional Arabic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453846"/>
            <a:ext cx="9144000" cy="3046988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Maksudnya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: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Ambillah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(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sebahagian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)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dari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harta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menjadi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sedekah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(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zakat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supaya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denganya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kamu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membersihkan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(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dari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dosa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mensucikan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(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dari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akhlak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buruk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);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doakanlah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untuk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kerana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sesungguhnya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doamu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itu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menjadi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ketenteraman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bagi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Dan (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ingatlah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 Allah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Mendengar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lagi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Mengetahui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  <a:endParaRPr lang="en-US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500042"/>
            <a:ext cx="8358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4282" y="1500174"/>
            <a:ext cx="8572560" cy="1571636"/>
          </a:xfrm>
          <a:prstGeom prst="round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merebut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peluang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sepanjang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Ramadhan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menjana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keimanan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taqwa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28860" y="3357562"/>
            <a:ext cx="6500858" cy="128588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Khabar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gembira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dinantikan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57422" y="4929198"/>
            <a:ext cx="6500858" cy="14287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Berlalunya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Ramadhan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..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amat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memilukan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baginya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...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85720" y="3608766"/>
            <a:ext cx="2643206" cy="2286016"/>
          </a:xfrm>
          <a:prstGeom prst="rightArrow">
            <a:avLst/>
          </a:prstGeom>
          <a:solidFill>
            <a:srgbClr val="6600CC"/>
          </a:soli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Perasaan</a:t>
            </a:r>
            <a:endParaRPr lang="ms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312" y="428604"/>
            <a:ext cx="892968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Riwayat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Ibnu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Dunya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57158" y="1428736"/>
            <a:ext cx="8568952" cy="4464496"/>
          </a:xfrm>
          <a:prstGeom prst="cloud">
            <a:avLst/>
          </a:prstGeom>
          <a:solidFill>
            <a:srgbClr val="D60093"/>
          </a:solidFill>
          <a:ln w="5715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Seandainya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sekalian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manusia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mengetahui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kabaikan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melimpah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ruah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bulan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Ramadhan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mengharapkan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supaya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Ramadhan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berlaku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pada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sepanjang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tahun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”.</a:t>
            </a:r>
            <a:endParaRPr lang="en-US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357166"/>
            <a:ext cx="8572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Hikmah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berpuasa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bulan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Ramadhan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0034" y="1680858"/>
            <a:ext cx="8248430" cy="1224136"/>
          </a:xfrm>
          <a:prstGeom prst="roundRect">
            <a:avLst>
              <a:gd name="adj" fmla="val 0"/>
            </a:avLst>
          </a:prstGeom>
          <a:solidFill>
            <a:srgbClr val="990000">
              <a:alpha val="79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memantapkan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jiwa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agar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terkongkong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hawa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nafsu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0034" y="3271304"/>
            <a:ext cx="8215370" cy="122413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Berpuasa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mengendalikan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hawa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nafsu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landasan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benar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4234" y="4857760"/>
            <a:ext cx="8252608" cy="150019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Berpuasa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mengajar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muslim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beristiqamah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kehidupan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harian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57158" y="2285992"/>
            <a:ext cx="785818" cy="71438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5" name="5-Point Star 14"/>
          <p:cNvSpPr/>
          <p:nvPr/>
        </p:nvSpPr>
        <p:spPr>
          <a:xfrm>
            <a:off x="8072462" y="3929066"/>
            <a:ext cx="785818" cy="71438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6" name="5-Point Star 15"/>
          <p:cNvSpPr/>
          <p:nvPr/>
        </p:nvSpPr>
        <p:spPr>
          <a:xfrm>
            <a:off x="285720" y="4643446"/>
            <a:ext cx="785818" cy="71438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28802"/>
            <a:ext cx="9144000" cy="2015936"/>
          </a:xfrm>
          <a:prstGeom prst="rect">
            <a:avLst/>
          </a:prstGeom>
          <a:solidFill>
            <a:srgbClr val="0000FF">
              <a:alpha val="27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25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25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768532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343895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06" y="214290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Menurut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Syeikh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Ali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Mahfuz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kitab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Hidayah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Mursyidin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571472" y="2714620"/>
            <a:ext cx="8321008" cy="293579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Satu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keadaan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konsisten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atau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beriltizam</a:t>
            </a:r>
            <a:endParaRPr lang="en-US" sz="28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menuruti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sunnah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ditinggalkan</a:t>
            </a:r>
            <a:endParaRPr lang="en-US" sz="28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oleh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baginda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berakhlak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akhlak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diredhaiNya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tindakan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terpengaruh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oleh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hawa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nafsu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Wave 5"/>
          <p:cNvSpPr/>
          <p:nvPr/>
        </p:nvSpPr>
        <p:spPr>
          <a:xfrm>
            <a:off x="714348" y="1643050"/>
            <a:ext cx="3571900" cy="1214446"/>
          </a:xfrm>
          <a:prstGeom prst="wav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Erti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Istiqamah</a:t>
            </a:r>
            <a:endParaRPr lang="ms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06" y="405450"/>
            <a:ext cx="892968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dikuasai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Hawa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Nafsu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929190" y="3214686"/>
            <a:ext cx="3820414" cy="328614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66FF">
                  <a:shade val="30000"/>
                  <a:satMod val="115000"/>
                </a:srgbClr>
              </a:gs>
              <a:gs pos="50000">
                <a:srgbClr val="FF66FF">
                  <a:shade val="67500"/>
                  <a:satMod val="115000"/>
                </a:srgbClr>
              </a:gs>
              <a:gs pos="100000">
                <a:srgbClr val="FF66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Membimbangkan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hawa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nafsu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mampu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mengubah</a:t>
            </a:r>
            <a:endParaRPr lang="en-US" sz="28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seseorang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beribadat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8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57158" y="3000372"/>
            <a:ext cx="4214842" cy="3495902"/>
          </a:xfrm>
          <a:prstGeom prst="roundRect">
            <a:avLst>
              <a:gd name="adj" fmla="val 28166"/>
            </a:avLst>
          </a:prstGeom>
          <a:solidFill>
            <a:srgbClr val="990033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beza</a:t>
            </a:r>
            <a:endParaRPr lang="en-US" sz="28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sunnah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bid’ah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baik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buruk</a:t>
            </a:r>
            <a:endParaRPr lang="en-US" sz="28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Left-Up Arrow 7"/>
          <p:cNvSpPr/>
          <p:nvPr/>
        </p:nvSpPr>
        <p:spPr>
          <a:xfrm rot="13775986">
            <a:off x="3390491" y="2152139"/>
            <a:ext cx="2009439" cy="2131198"/>
          </a:xfrm>
          <a:prstGeom prst="leftUp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143108" y="1571612"/>
            <a:ext cx="4786346" cy="100013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Mata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hati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buta</a:t>
            </a:r>
            <a:endParaRPr lang="en-US" sz="28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312" y="405450"/>
            <a:ext cx="864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Riwayat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Syeikh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Ali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Mahfuz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97814" y="1142984"/>
            <a:ext cx="6545888" cy="1428760"/>
          </a:xfrm>
          <a:prstGeom prst="cloud">
            <a:avLst/>
          </a:prstGeom>
          <a:solidFill>
            <a:srgbClr val="0EFE4D">
              <a:alpha val="47000"/>
            </a:srgbClr>
          </a:solidFill>
          <a:ln w="571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Proses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pencapaian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darjat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Istiqamah</a:t>
            </a:r>
            <a:endParaRPr lang="en-US" sz="28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71538" y="3884924"/>
            <a:ext cx="3214710" cy="857256"/>
          </a:xfrm>
          <a:prstGeom prst="roundRect">
            <a:avLst/>
          </a:prstGeom>
          <a:solidFill>
            <a:srgbClr val="FF66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AL-TAQWIM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8-Point Star 6"/>
          <p:cNvSpPr/>
          <p:nvPr/>
        </p:nvSpPr>
        <p:spPr>
          <a:xfrm>
            <a:off x="357158" y="3643314"/>
            <a:ext cx="1000132" cy="1357322"/>
          </a:xfrm>
          <a:prstGeom prst="star8">
            <a:avLst/>
          </a:prstGeom>
          <a:gradFill flip="none" rotWithShape="1">
            <a:gsLst>
              <a:gs pos="0">
                <a:srgbClr val="FF66FF">
                  <a:shade val="30000"/>
                  <a:satMod val="115000"/>
                </a:srgbClr>
              </a:gs>
              <a:gs pos="50000">
                <a:srgbClr val="FF66FF">
                  <a:shade val="67500"/>
                  <a:satMod val="115000"/>
                </a:srgbClr>
              </a:gs>
              <a:gs pos="100000">
                <a:srgbClr val="FF66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lizzardD" pitchFamily="66" charset="0"/>
              </a:rPr>
              <a:t>1</a:t>
            </a:r>
            <a:endParaRPr lang="ms-MY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lizzardD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57686" y="2571744"/>
            <a:ext cx="4500594" cy="3643338"/>
          </a:xfrm>
          <a:prstGeom prst="roundRect">
            <a:avLst/>
          </a:prstGeom>
          <a:solidFill>
            <a:srgbClr val="6600CC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Melatih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jiwa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elokkan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anggota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amal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perbuatan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melalui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perasaan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takut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dijadikan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sebagai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kehidupan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harian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85852" y="2956230"/>
            <a:ext cx="2571768" cy="857256"/>
          </a:xfrm>
          <a:prstGeom prst="roundRect">
            <a:avLst/>
          </a:prstGeom>
          <a:solidFill>
            <a:srgbClr val="990033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AL-IQAMAH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8-Point Star 6"/>
          <p:cNvSpPr/>
          <p:nvPr/>
        </p:nvSpPr>
        <p:spPr>
          <a:xfrm>
            <a:off x="357158" y="2714620"/>
            <a:ext cx="1214446" cy="1357322"/>
          </a:xfrm>
          <a:prstGeom prst="star8">
            <a:avLst/>
          </a:prstGeom>
          <a:gradFill flip="none" rotWithShape="1">
            <a:gsLst>
              <a:gs pos="0">
                <a:srgbClr val="FF66FF">
                  <a:shade val="30000"/>
                  <a:satMod val="115000"/>
                </a:srgbClr>
              </a:gs>
              <a:gs pos="50000">
                <a:srgbClr val="FF66FF">
                  <a:shade val="67500"/>
                  <a:satMod val="115000"/>
                </a:srgbClr>
              </a:gs>
              <a:gs pos="100000">
                <a:srgbClr val="FF66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lizzardD" pitchFamily="66" charset="0"/>
              </a:rPr>
              <a:t>2</a:t>
            </a:r>
            <a:endParaRPr lang="ms-MY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lizzardD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57620" y="2143116"/>
            <a:ext cx="4929222" cy="3071834"/>
          </a:xfrm>
          <a:prstGeom prst="roundRect">
            <a:avLst/>
          </a:prstGeom>
          <a:solidFill>
            <a:srgbClr val="990099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Mendisiplinkan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jiwa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memurnikan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hati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daripada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akhlak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tercela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penyakit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hati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yan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keji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seperti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hasa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dengki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sombong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ujub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nifaq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dll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214290"/>
            <a:ext cx="87154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Seseorang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muslim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jejaki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kedua-dua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darjat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istiqamah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85918" y="4929198"/>
            <a:ext cx="6500858" cy="1428760"/>
          </a:xfrm>
          <a:prstGeom prst="roundRect">
            <a:avLst>
              <a:gd name="adj" fmla="val 0"/>
            </a:avLst>
          </a:prstGeom>
          <a:solidFill>
            <a:srgbClr val="6600CC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0850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Akhlak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kental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dapat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marL="450850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memerangi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syaitan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marL="450850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hawa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nafsu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Curved Left Arrow 10"/>
          <p:cNvSpPr/>
          <p:nvPr/>
        </p:nvSpPr>
        <p:spPr>
          <a:xfrm>
            <a:off x="7000892" y="3857628"/>
            <a:ext cx="1357322" cy="2286016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4348" y="2857496"/>
            <a:ext cx="6715172" cy="1714512"/>
          </a:xfrm>
          <a:prstGeom prst="roundRect">
            <a:avLst/>
          </a:prstGeom>
          <a:solidFill>
            <a:srgbClr val="FF66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Istiqamah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bersemadi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jiwa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menjadikan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amal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ibadatnya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terlaksana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sempurna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3712323">
            <a:off x="355036" y="3939417"/>
            <a:ext cx="857256" cy="571504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Curved Left Arrow 8"/>
          <p:cNvSpPr/>
          <p:nvPr/>
        </p:nvSpPr>
        <p:spPr>
          <a:xfrm>
            <a:off x="7215206" y="1928802"/>
            <a:ext cx="1500198" cy="3714776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2776" y="1500174"/>
            <a:ext cx="6696744" cy="992722"/>
          </a:xfrm>
          <a:prstGeom prst="roundRect">
            <a:avLst/>
          </a:prstGeom>
          <a:solidFill>
            <a:srgbClr val="990099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Menjadikan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muslim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bertaqwa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13221758">
            <a:off x="458648" y="2138371"/>
            <a:ext cx="857256" cy="571504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1538" y="428604"/>
            <a:ext cx="71437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esimpulan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472" y="2000240"/>
            <a:ext cx="8072494" cy="1643074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Janganlah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iman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takwa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akhlak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bulan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Ramadhan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teruskan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bulan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lain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1472" y="4000504"/>
            <a:ext cx="8072494" cy="1571636"/>
          </a:xfrm>
          <a:prstGeom prst="roundRect">
            <a:avLst/>
          </a:prstGeom>
          <a:solidFill>
            <a:srgbClr val="0066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Hendaklah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beristiqamah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agar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landasan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benar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diredhai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Ilahi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Chevron 9"/>
          <p:cNvSpPr/>
          <p:nvPr/>
        </p:nvSpPr>
        <p:spPr>
          <a:xfrm rot="2277117">
            <a:off x="380375" y="2791637"/>
            <a:ext cx="500034" cy="571504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rot="2296767">
            <a:off x="337551" y="4736893"/>
            <a:ext cx="500034" cy="571504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14282" y="285728"/>
            <a:ext cx="8429684" cy="71438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  <a:cs typeface="Arial" charset="0"/>
              </a:rPr>
              <a:t>Firman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  <a:cs typeface="Arial" charset="0"/>
              </a:rPr>
              <a:t> Allah 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  <a:cs typeface="Arial" charset="0"/>
              </a:rPr>
              <a:t>Taala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  <a:cs typeface="Arial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  <a:cs typeface="Arial" charset="0"/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  <a:cs typeface="Arial" charset="0"/>
              </a:rPr>
              <a:t>Surah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  <a:cs typeface="Arial" charset="0"/>
              </a:rPr>
              <a:t> Al-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  <a:cs typeface="Arial" charset="0"/>
              </a:rPr>
              <a:t>An’am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  <a:cs typeface="Arial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  <a:cs typeface="Arial" charset="0"/>
              </a:rPr>
              <a:t>Ayat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  <a:cs typeface="Arial" charset="0"/>
              </a:rPr>
              <a:t> 162-163 :-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Calligraphy" pitchFamily="66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2" y="3453846"/>
            <a:ext cx="9144000" cy="3046988"/>
          </a:xfrm>
          <a:prstGeom prst="rect">
            <a:avLst/>
          </a:prstGeom>
          <a:solidFill>
            <a:srgbClr val="D60093">
              <a:alpha val="49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Maksudnya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: “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Katakanlah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sesungguhnya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sembahyangku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ibadahku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hidupku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matiku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,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hanyalah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untuk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tuhan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mentadbir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sekalian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alam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Tiada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sekutu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baginya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demikian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sahaja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aku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diperintahkan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aku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(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antara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seluruh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umatku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adalah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yang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awal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pertama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(yang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berserah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diri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mematuhi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perintahnya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)”</a:t>
            </a:r>
            <a:endParaRPr lang="en-US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135" y="1643050"/>
            <a:ext cx="9159135" cy="1477328"/>
          </a:xfrm>
          <a:prstGeom prst="rect">
            <a:avLst/>
          </a:prstGeom>
          <a:solidFill>
            <a:srgbClr val="3333FF">
              <a:alpha val="4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en-US" sz="45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 </a:t>
            </a:r>
            <a:r>
              <a:rPr lang="ar-QA" sz="45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قُلْ إِنَّ صَلاَتِي وَنُسُكِي وَمَحْيَايَ وَمَمَاتِي لِلّهِ رَبِّ الْعَالَمِينَ</a:t>
            </a:r>
            <a:r>
              <a:rPr lang="en-US" sz="45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   </a:t>
            </a:r>
            <a:r>
              <a:rPr lang="ar-QA" sz="45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لاَ شَرِيكَ لَهُ وَبِذَلِكَ أُمِرْتُ وَأَنَاْ أَوَّلُ الْمُسْلِمِينَ</a:t>
            </a:r>
            <a:endParaRPr lang="en-US" sz="4500" b="1" dirty="0"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gambar\003_aya_soyfa_islamic_wr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1714488"/>
            <a:ext cx="9144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6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2339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16992"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516562"/>
            <a:ext cx="9144000" cy="1341438"/>
          </a:xfrm>
          <a:prstGeom prst="rect">
            <a:avLst/>
          </a:prstGeom>
          <a:solidFill>
            <a:srgbClr val="FFC000">
              <a:alpha val="20000"/>
            </a:srgb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714356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28604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285992"/>
            <a:ext cx="9144000" cy="2215991"/>
          </a:xfrm>
          <a:prstGeom prst="rect">
            <a:avLst/>
          </a:prstGeom>
          <a:solidFill>
            <a:srgbClr val="3333FF">
              <a:alpha val="25000"/>
            </a:srgb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697094"/>
            <a:ext cx="8572528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10859"/>
            <a:ext cx="9144000" cy="1569660"/>
          </a:xfrm>
          <a:prstGeom prst="rect">
            <a:avLst/>
          </a:prstGeom>
          <a:solidFill>
            <a:srgbClr val="0000FF">
              <a:alpha val="3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أَشْهَدُ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أَنْ لآ إِلَهَ إِلاَّ اللهُ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وَحْدَهُ لاَ شَرِيْكَ لَهُ،, وَأَشْهَدُ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أَنَّ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سَيِّدنَا ونَبِيَّنَا مُحَمَّدًا عَبْدُ اللهِ وَرَسُوْلُهُ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353777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857628"/>
            <a:ext cx="8643998" cy="2677656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 S.A.W,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ar-SA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85926"/>
            <a:ext cx="9144000" cy="1754326"/>
          </a:xfrm>
          <a:prstGeom prst="rect">
            <a:avLst/>
          </a:prstGeom>
          <a:solidFill>
            <a:srgbClr val="3333FF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أَشْهَدُ أَنْ لآ إِلَهَ إِلاَّ اللهُ وَحْدَهُ لاَ شَرِيْكَ لَهُ، وَأَشْهَدُ أَنَّ مُحَمَّدًا عَبْدُهُ وَرَسُولُهُ</a:t>
            </a:r>
            <a:endParaRPr lang="ms-MY" sz="5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35716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39598"/>
            <a:ext cx="9144000" cy="2400657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endParaRPr lang="en-US" sz="30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Muhammad,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45026"/>
            <a:ext cx="9144000" cy="1569660"/>
          </a:xfrm>
          <a:prstGeom prst="rect">
            <a:avLst/>
          </a:prstGeom>
          <a:solidFill>
            <a:srgbClr val="3333FF">
              <a:alpha val="43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اللَّهُمَّ صَلِّ وَسَلِّمْ</a:t>
            </a:r>
            <a:r>
              <a:rPr lang="en-US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وَبَارِكْ عَلَى سَيِّدِنَا مُحَمَّدٍ وَعَلَى آلِهِ وَأَصْحَابِهِ, وَمَنْ تَبِعَهُمْ بِإِحْسَانٍ إِلَى يَوْمِ الدِّيْنِ.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71876"/>
            <a:ext cx="9144000" cy="2677656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berkat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214290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348" y="302951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72305"/>
            <a:ext cx="9144000" cy="2585323"/>
          </a:xfrm>
          <a:prstGeom prst="rect">
            <a:avLst/>
          </a:prstGeom>
          <a:solidFill>
            <a:srgbClr val="3333FF">
              <a:alpha val="37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فَيَا عِبَادَ اللهِ، اتَّقُوْا اللهَ أُوْصِيكُمْ وَإِيَّايَ بِتَقْوَى الله, وَاعْلَمُوْا أَنَّ اللهَ 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قَدْ أَوْجَبَ التَّوبَةَ عَلَى عِبَادِهِ الْمُؤْمِنِينَ,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فَقَدْ فَازَ الْمُتَّقُوْنَ.</a:t>
            </a:r>
            <a:r>
              <a:rPr lang="ar-SA" sz="54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endParaRPr lang="ms-MY" sz="54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94616"/>
            <a:ext cx="9144000" cy="2677656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Taala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ketahuilah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Taala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menjadikan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taubat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sebagai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satu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kewajipan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4643438" y="2928934"/>
            <a:ext cx="4143404" cy="1928826"/>
          </a:xfrm>
          <a:prstGeom prst="round2Diag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Semoga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dicucuri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rahmat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Allah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s.w.t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357166"/>
            <a:ext cx="4419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: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285720" y="3000372"/>
            <a:ext cx="3857652" cy="1857388"/>
          </a:xfrm>
          <a:prstGeom prst="round2Diag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Laksanakan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perintahNya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tinggalkan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090750" y="1214422"/>
            <a:ext cx="4195762" cy="1428760"/>
          </a:xfrm>
          <a:prstGeom prst="round2DiagRect">
            <a:avLst/>
          </a:prstGeom>
          <a:solidFill>
            <a:srgbClr val="660066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TAKWA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Down Arrow 8"/>
          <p:cNvSpPr/>
          <p:nvPr/>
        </p:nvSpPr>
        <p:spPr>
          <a:xfrm rot="19434511">
            <a:off x="5254077" y="2259787"/>
            <a:ext cx="714380" cy="827505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Down Arrow 9"/>
          <p:cNvSpPr/>
          <p:nvPr/>
        </p:nvSpPr>
        <p:spPr>
          <a:xfrm rot="5400000">
            <a:off x="3985620" y="3586752"/>
            <a:ext cx="714380" cy="827505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2" name="Down Arrow 11"/>
          <p:cNvSpPr/>
          <p:nvPr/>
        </p:nvSpPr>
        <p:spPr>
          <a:xfrm rot="13699014">
            <a:off x="2618210" y="2271275"/>
            <a:ext cx="714380" cy="827505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6888"/>
            <a:ext cx="892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Kedatangan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Syawal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2714612" y="3786190"/>
            <a:ext cx="6215106" cy="3071810"/>
          </a:xfrm>
          <a:prstGeom prst="cloud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Tingkatkan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iman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taqwa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amal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soleh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setelah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menghadapi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ujian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ibadat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puasa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tarbiah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jasmani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rohani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071934" y="2786058"/>
            <a:ext cx="3429056" cy="1000132"/>
          </a:xfrm>
          <a:prstGeom prst="roundRect">
            <a:avLst>
              <a:gd name="adj" fmla="val 24528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Meningkat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57158" y="2071678"/>
            <a:ext cx="3714776" cy="2500330"/>
          </a:xfrm>
          <a:prstGeom prst="rightArrow">
            <a:avLst>
              <a:gd name="adj1" fmla="val 50000"/>
              <a:gd name="adj2" fmla="val 25349"/>
            </a:avLst>
          </a:prstGeom>
          <a:solidFill>
            <a:srgbClr val="D60093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Erti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Syawal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bahasa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Arab)</a:t>
            </a:r>
            <a:endParaRPr lang="ms-MY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643042" y="1357298"/>
            <a:ext cx="7286676" cy="1000132"/>
          </a:xfrm>
          <a:prstGeom prst="roundRect">
            <a:avLst>
              <a:gd name="adj" fmla="val 44997"/>
            </a:avLst>
          </a:prstGeom>
          <a:solidFill>
            <a:srgbClr val="6600CC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Isyarat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terhadap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keimanan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ketaqwaan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seseorang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Muslim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428604"/>
            <a:ext cx="8286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Teruskan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malan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-amalan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soleh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4000496" y="2928934"/>
            <a:ext cx="4714908" cy="92869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Rajin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bertadarus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Al-Quran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3929058" y="1428736"/>
            <a:ext cx="4786346" cy="128588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660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bangun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awal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bersahur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berpuasa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solat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berjemaah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4000496" y="4071942"/>
            <a:ext cx="4714908" cy="1143008"/>
          </a:xfrm>
          <a:prstGeom prst="round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0EFE4D">
                  <a:shade val="30000"/>
                  <a:satMod val="115000"/>
                </a:srgbClr>
              </a:gs>
              <a:gs pos="50000">
                <a:srgbClr val="0EFE4D">
                  <a:shade val="67500"/>
                  <a:satMod val="115000"/>
                </a:srgbClr>
              </a:gs>
              <a:gs pos="100000">
                <a:srgbClr val="0EFE4D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kedekut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pemurah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sesama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Wave 10"/>
          <p:cNvSpPr/>
          <p:nvPr/>
        </p:nvSpPr>
        <p:spPr>
          <a:xfrm>
            <a:off x="428596" y="2214554"/>
            <a:ext cx="2857520" cy="2000264"/>
          </a:xfrm>
          <a:prstGeom prst="wave">
            <a:avLst/>
          </a:prstGeom>
          <a:solidFill>
            <a:srgbClr val="0066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Bulan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Ramadhan</a:t>
            </a:r>
            <a:endParaRPr lang="ms-MY" sz="2800" dirty="0"/>
          </a:p>
        </p:txBody>
      </p:sp>
      <p:sp>
        <p:nvSpPr>
          <p:cNvPr id="12" name="Right Arrow 11"/>
          <p:cNvSpPr/>
          <p:nvPr/>
        </p:nvSpPr>
        <p:spPr>
          <a:xfrm>
            <a:off x="3071802" y="1928802"/>
            <a:ext cx="1143008" cy="285752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" name="Round Diagonal Corner Rectangle 12"/>
          <p:cNvSpPr/>
          <p:nvPr/>
        </p:nvSpPr>
        <p:spPr>
          <a:xfrm>
            <a:off x="285720" y="5357826"/>
            <a:ext cx="8429684" cy="114300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6600CC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Bulan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Syawal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&amp;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bulan-bulan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lain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hendaklah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dilaksana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juga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amalan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soleh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keikhlasan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436227"/>
            <a:ext cx="85011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Harapan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etelah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Ramadhan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berlalu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…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1538" y="1428736"/>
            <a:ext cx="7786742" cy="928694"/>
          </a:xfrm>
          <a:prstGeom prst="roundRect">
            <a:avLst/>
          </a:prstGeom>
          <a:solidFill>
            <a:srgbClr val="7030A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membawa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sinar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perubahan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melahirkan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insan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bertaqwa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4282" y="2571744"/>
            <a:ext cx="8643998" cy="128588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66FF">
                  <a:shade val="30000"/>
                  <a:satMod val="115000"/>
                </a:srgbClr>
              </a:gs>
              <a:gs pos="50000">
                <a:srgbClr val="FF66FF">
                  <a:shade val="67500"/>
                  <a:satMod val="115000"/>
                </a:srgbClr>
              </a:gs>
              <a:gs pos="100000">
                <a:srgbClr val="FF66FF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menyuntik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kekuatan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lahir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batin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semangat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petunjuk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keteguhan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perjalanan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hidup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71538" y="4143380"/>
            <a:ext cx="7786742" cy="1071570"/>
          </a:xfrm>
          <a:prstGeom prst="roundRect">
            <a:avLst/>
          </a:prstGeom>
          <a:solidFill>
            <a:srgbClr val="00206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Hendaklah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Syawal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dijadikan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bulan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peningkatan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iman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takwa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amal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5720" y="5357826"/>
            <a:ext cx="8643998" cy="11430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Dapatnya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menjadi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penghuni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syurga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dijanjikan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3" name="Sun 12"/>
          <p:cNvSpPr/>
          <p:nvPr/>
        </p:nvSpPr>
        <p:spPr>
          <a:xfrm>
            <a:off x="785786" y="1785926"/>
            <a:ext cx="500066" cy="628648"/>
          </a:xfrm>
          <a:prstGeom prst="sun">
            <a:avLst/>
          </a:prstGeom>
          <a:solidFill>
            <a:srgbClr val="FF6600"/>
          </a:solidFill>
          <a:ln>
            <a:solidFill>
              <a:srgbClr val="FFFF00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4" name="Sun 13"/>
          <p:cNvSpPr/>
          <p:nvPr/>
        </p:nvSpPr>
        <p:spPr>
          <a:xfrm>
            <a:off x="785786" y="4429132"/>
            <a:ext cx="571504" cy="557210"/>
          </a:xfrm>
          <a:prstGeom prst="sun">
            <a:avLst/>
          </a:prstGeom>
          <a:solidFill>
            <a:srgbClr val="FF6600"/>
          </a:solidFill>
          <a:ln>
            <a:solidFill>
              <a:srgbClr val="FFFF00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0298" y="71414"/>
            <a:ext cx="4429156" cy="9286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Firman</a:t>
            </a:r>
            <a:r>
              <a:rPr kumimoji="0" lang="en-US" sz="2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Allah S.W.T. :</a:t>
            </a:r>
            <a:endParaRPr kumimoji="0" lang="ms-MY" sz="2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" lastClr="FFFFFF"/>
              </a:solidFill>
              <a:effectLst>
                <a:glow rad="101600">
                  <a:sysClr val="windowText" lastClr="000000">
                    <a:alpha val="60000"/>
                  </a:sys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142984"/>
            <a:ext cx="8929686" cy="283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00694" y="3357562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(</a:t>
            </a:r>
            <a:r>
              <a:rPr kumimoji="0" lang="en-US" sz="2000" b="0" i="1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Surah</a:t>
            </a: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 Al-</a:t>
            </a:r>
            <a:r>
              <a:rPr kumimoji="0" lang="en-US" sz="2000" b="0" i="1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Ahzab</a:t>
            </a: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 : </a:t>
            </a:r>
            <a:r>
              <a:rPr kumimoji="0" lang="en-US" sz="2000" b="0" i="1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Ayat</a:t>
            </a: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844" y="4121072"/>
            <a:ext cx="8929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.</a:t>
            </a: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rgbClr val="1C5917"/>
          </a:solidFill>
        </p:grpSpPr>
        <p:pic>
          <p:nvPicPr>
            <p:cNvPr id="10" name="Picture 1" descr="C:\Users\NADHIRAH\Pictures\islami 1 - Cop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3428992" y="0"/>
              <a:ext cx="5715008" cy="6858000"/>
            </a:xfrm>
            <a:prstGeom prst="rect">
              <a:avLst/>
            </a:prstGeom>
            <a:grpFill/>
          </p:spPr>
        </p:pic>
        <p:pic>
          <p:nvPicPr>
            <p:cNvPr id="11" name="Picture 1" descr="C:\Users\NADHIRAH\Pictures\islami 1 - Cop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428992" cy="6858000"/>
            </a:xfrm>
            <a:prstGeom prst="rect">
              <a:avLst/>
            </a:prstGeom>
            <a:grpFill/>
          </p:spPr>
        </p:pic>
      </p:grp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0" y="785794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4282" y="3571900"/>
            <a:ext cx="8929718" cy="3286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263552"/>
            <a:ext cx="9144000" cy="2308324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4" name="Action Button: Beginning 13">
            <a:hlinkClick r:id="" action="ppaction://hlinkshowjump?jump=firstslide" highlightClick="1"/>
          </p:cNvPr>
          <p:cNvSpPr/>
          <p:nvPr/>
        </p:nvSpPr>
        <p:spPr>
          <a:xfrm>
            <a:off x="7500958" y="6357958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858148" y="6357958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End 16">
            <a:hlinkClick r:id="" action="ppaction://hlinkshowjump?jump=lastslide" highlightClick="1"/>
          </p:cNvPr>
          <p:cNvSpPr/>
          <p:nvPr/>
        </p:nvSpPr>
        <p:spPr>
          <a:xfrm>
            <a:off x="8558673" y="6357958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2910" y="214290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52" y="1714488"/>
            <a:ext cx="8643966" cy="2400657"/>
          </a:xfrm>
          <a:prstGeom prst="rect">
            <a:avLst/>
          </a:prstGeom>
          <a:solidFill>
            <a:srgbClr val="0000FF">
              <a:alpha val="16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اللَّهُمَّ صَلِّ وَسَلِّمْ وَبَارِكْ عَلَى سَيِّدِنَا مُحَمَّدٍ وَعَلَى آلِهِ وَصَحبِهِ </a:t>
            </a:r>
            <a:r>
              <a:rPr lang="en-US" sz="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صلاةً دَائِمَةً مَا تَعَاقَبَتِ اللَّيَالِي وَالأَيَّامُِ.</a:t>
            </a:r>
            <a:endParaRPr lang="ms-MY" sz="5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4" y="4265077"/>
            <a:ext cx="8786842" cy="2092881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ar-SA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selawat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berpanjangan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silih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berganti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siang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malam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246046"/>
            <a:ext cx="8696326" cy="1754326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71518" y="3143248"/>
            <a:ext cx="8458200" cy="2776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445" b="121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5720" y="0"/>
            <a:ext cx="8858280" cy="13573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Ya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Allah …</a:t>
            </a:r>
            <a:endParaRPr lang="ms-MY" sz="5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19080" y="1176299"/>
            <a:ext cx="8839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Shah Dan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445" b="121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1438" y="-71462"/>
            <a:ext cx="8858280" cy="13573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Ya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Allah …</a:t>
            </a:r>
            <a:endParaRPr lang="ms-MY" sz="5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214282" y="1196065"/>
            <a:ext cx="88392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2343" t="3125" r="2343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357158" y="1214422"/>
            <a:ext cx="842965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Islam.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agama.Hancurkanlah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2343" t="3125" r="2343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85753" y="1233336"/>
            <a:ext cx="85725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Ampunkanlah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Dosa-dosa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Saudara-saudara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Terdahulu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Janganlah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Biarkan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Kedengkian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Terhadap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Beriman.Sesungguhnya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Penyantun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Penyayang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2343" t="3125" r="2343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785786" y="1225689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Allah…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464"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1571612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56" y="514336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464"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42910" y="1142984"/>
            <a:ext cx="7986738" cy="53578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Agung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Pohonlah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Dan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Besar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Faedah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Kesannya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Dan (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Allah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Mengetahui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Kerjakan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 b="38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0" y="428604"/>
            <a:ext cx="9144000" cy="1571636"/>
          </a:xfrm>
          <a:prstGeom prst="roundRect">
            <a:avLst>
              <a:gd name="adj" fmla="val 5207"/>
            </a:avLst>
          </a:prstGeom>
          <a:solidFill>
            <a:srgbClr val="0066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أقيموا الصلاة..........</a:t>
            </a:r>
          </a:p>
          <a:p>
            <a:pPr algn="ctr"/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Dirikanlah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solat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……..</a:t>
            </a:r>
            <a:endParaRPr lang="ms-MY" sz="4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8596" y="2643182"/>
            <a:ext cx="7143800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40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40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Betulkan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40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Termasuk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Kesempurnaan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GB" sz="4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5786" y="428604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95636"/>
            <a:ext cx="9144000" cy="2123658"/>
          </a:xfrm>
          <a:prstGeom prst="rect">
            <a:avLst/>
          </a:prstGeom>
          <a:solidFill>
            <a:srgbClr val="0000FF">
              <a:alpha val="1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فَيَا عِبَادَ اللهِ، 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فَاتَّقُوا اللهَ بِامْتِثَالِ الأَوَامِرِ وَاجْتِنَابِ النَّوَاهِيْ وَاعْلَمُوْا أَنَّ الدُّنْيَا دَارَ الْقَرَارِ وَأَنَّ الأَخِرَةَ دَارَ الْقَرَارِ وَافْعَلُوْالْخَيْرَاتِ لَعَلَّكُمْ تُفْلِحُوْنَ.</a:t>
            </a:r>
            <a:endParaRPr lang="ms-MY" sz="44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23178"/>
            <a:ext cx="9144000" cy="2677656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aksanakan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apa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menjadi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perintah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meninggalkan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larangan-laranganNya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ketahuilah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dunia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tempat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sementara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adapun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tempat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kekal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buatlah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kebaikan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moga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857224" y="4714884"/>
            <a:ext cx="6286544" cy="1584931"/>
          </a:xfrm>
          <a:prstGeom prst="roundRect">
            <a:avLst>
              <a:gd name="adj" fmla="val 50000"/>
            </a:avLst>
          </a:prstGeom>
          <a:solidFill>
            <a:srgbClr val="6600CC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Moga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kita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tergolong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golongan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bertakwa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Striped Right Arrow 8"/>
          <p:cNvSpPr/>
          <p:nvPr/>
        </p:nvSpPr>
        <p:spPr>
          <a:xfrm rot="6543000">
            <a:off x="5521675" y="3670346"/>
            <a:ext cx="1451463" cy="1236248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4" name="Rectangle 3"/>
          <p:cNvSpPr/>
          <p:nvPr/>
        </p:nvSpPr>
        <p:spPr>
          <a:xfrm>
            <a:off x="71406" y="415333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071934" y="1571612"/>
            <a:ext cx="4572032" cy="2286016"/>
          </a:xfrm>
          <a:prstGeom prst="roundRect">
            <a:avLst>
              <a:gd name="adj" fmla="val 39354"/>
            </a:avLst>
          </a:prstGeom>
          <a:solidFill>
            <a:srgbClr val="0066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Laksanakan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perintahNya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tinggalkan</a:t>
            </a:r>
            <a:endParaRPr lang="en-US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71472" y="1428736"/>
            <a:ext cx="4000528" cy="2928958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571472" y="2071678"/>
            <a:ext cx="3714776" cy="1500198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Marilah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kita</a:t>
            </a:r>
            <a:endParaRPr lang="en-US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bertakwa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0264" y="500042"/>
            <a:ext cx="49291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Pendahuluan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71802" y="3357562"/>
            <a:ext cx="5857916" cy="1428760"/>
          </a:xfrm>
          <a:prstGeom prst="roundRect">
            <a:avLst>
              <a:gd name="adj" fmla="val 0"/>
            </a:avLst>
          </a:prstGeom>
          <a:solidFill>
            <a:srgbClr val="FF66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Dianggap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bulan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kemenangan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kegembiraan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1472" y="5072074"/>
            <a:ext cx="8358246" cy="1285884"/>
          </a:xfrm>
          <a:prstGeom prst="roundRect">
            <a:avLst>
              <a:gd name="adj" fmla="val 0"/>
            </a:avLst>
          </a:prstGeom>
          <a:solidFill>
            <a:srgbClr val="7030A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Kemenangan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menjalani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ibadah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puasa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kegembiraan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meraikan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AidilFitri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8-Point Star 9"/>
          <p:cNvSpPr/>
          <p:nvPr/>
        </p:nvSpPr>
        <p:spPr>
          <a:xfrm>
            <a:off x="428596" y="1285860"/>
            <a:ext cx="3214710" cy="1500198"/>
          </a:xfrm>
          <a:prstGeom prst="star8">
            <a:avLst>
              <a:gd name="adj" fmla="val 37500"/>
            </a:avLst>
          </a:prstGeom>
          <a:gradFill flip="none" rotWithShape="1">
            <a:gsLst>
              <a:gs pos="0">
                <a:srgbClr val="FF66FF">
                  <a:shade val="30000"/>
                  <a:satMod val="115000"/>
                </a:srgbClr>
              </a:gs>
              <a:gs pos="50000">
                <a:srgbClr val="FF66FF">
                  <a:shade val="67500"/>
                  <a:satMod val="115000"/>
                </a:srgbClr>
              </a:gs>
              <a:gs pos="100000">
                <a:srgbClr val="FF66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86182" y="1500174"/>
            <a:ext cx="5000660" cy="1428760"/>
          </a:xfrm>
          <a:prstGeom prst="roundRect">
            <a:avLst>
              <a:gd name="adj" fmla="val 0"/>
            </a:avLst>
          </a:prstGeom>
          <a:solidFill>
            <a:srgbClr val="FF00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Bulan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keberkatan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kemuliaan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berlalu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4282" y="1428736"/>
            <a:ext cx="3643338" cy="1000132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Bulan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Ramadhan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8-Point Star 11"/>
          <p:cNvSpPr/>
          <p:nvPr/>
        </p:nvSpPr>
        <p:spPr>
          <a:xfrm>
            <a:off x="428596" y="3357562"/>
            <a:ext cx="2928990" cy="2000264"/>
          </a:xfrm>
          <a:prstGeom prst="star8">
            <a:avLst>
              <a:gd name="adj" fmla="val 3750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1504" y="3857628"/>
            <a:ext cx="2714612" cy="1000132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Bulan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Syawal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06" y="476888"/>
            <a:ext cx="892968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Alhamdulillah,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kita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berjaya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melaksanakan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285720" y="2928934"/>
            <a:ext cx="3714776" cy="3500462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Disempurnakan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keimanan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pengharapan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Allah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4286248" y="2928934"/>
            <a:ext cx="4357718" cy="3581868"/>
          </a:xfrm>
          <a:prstGeom prst="roundRect">
            <a:avLst>
              <a:gd name="adj" fmla="val 16667"/>
            </a:avLst>
          </a:prstGeom>
          <a:solidFill>
            <a:srgbClr val="3333FF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Kita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merasai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kesan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hikmah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meraihkan</a:t>
            </a:r>
            <a:endParaRPr lang="en-US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keistimewaan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kelebihannya</a:t>
            </a:r>
            <a:endParaRPr lang="en-US" sz="2600" dirty="0"/>
          </a:p>
        </p:txBody>
      </p:sp>
      <p:sp>
        <p:nvSpPr>
          <p:cNvPr id="11" name="Curved Down Arrow 10"/>
          <p:cNvSpPr/>
          <p:nvPr/>
        </p:nvSpPr>
        <p:spPr>
          <a:xfrm rot="1794813">
            <a:off x="5143504" y="1785926"/>
            <a:ext cx="2714644" cy="1143008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19805187" flipH="1">
            <a:off x="675653" y="1672297"/>
            <a:ext cx="2714644" cy="1143008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857488" y="1785926"/>
            <a:ext cx="2857520" cy="1000132"/>
          </a:xfrm>
          <a:prstGeom prst="roundRect">
            <a:avLst>
              <a:gd name="adj" fmla="val 28166"/>
            </a:avLst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0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PUASA</a:t>
            </a:r>
            <a:endParaRPr lang="en-US" sz="40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6323</TotalTime>
  <Words>1621</Words>
  <Application>Microsoft Office PowerPoint</Application>
  <PresentationFormat>On-screen Show (4:3)</PresentationFormat>
  <Paragraphs>237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USTAZ AIZI SAIDI</dc:creator>
  <cp:lastModifiedBy>User</cp:lastModifiedBy>
  <cp:revision>339</cp:revision>
  <dcterms:created xsi:type="dcterms:W3CDTF">2010-02-09T10:33:05Z</dcterms:created>
  <dcterms:modified xsi:type="dcterms:W3CDTF">2001-12-31T17:49:27Z</dcterms:modified>
</cp:coreProperties>
</file>